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Layouts/slideLayout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presProps" Target="presProps.xml" /><Relationship Id="rId5" Type="http://schemas.openxmlformats.org/officeDocument/2006/relationships/tableStyles" Target="tableStyles.xml" /><Relationship Id="rId6" Type="http://schemas.openxmlformats.org/officeDocument/2006/relationships/viewProps" Target="viewProps.xml" 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</Slides>
  <Notes>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Theme 1</vt:lpstr>
      <vt:lpstr>Slide 1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2022-03-27T19:01:18Z</dcterms:modified>
  <cp:category/>
  <cp:contentStatus/>
  <cp:version/>
</cp:coreProperties>
</file>